
<file path=[Content_Types].xml><?xml version="1.0" encoding="utf-8"?>
<Types xmlns="http://schemas.openxmlformats.org/package/2006/content-types">
  <Default Extension="png" ContentType="image/png"/>
  <Default Extension="tmp" ContentType="image/png"/>
  <Default Extension="mov" ContentType="video/quicktime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60" r:id="rId6"/>
    <p:sldId id="256" r:id="rId7"/>
    <p:sldId id="258" r:id="rId8"/>
    <p:sldId id="263" r:id="rId9"/>
    <p:sldId id="262" r:id="rId10"/>
    <p:sldId id="265" r:id="rId11"/>
    <p:sldId id="266" r:id="rId12"/>
    <p:sldId id="264" r:id="rId13"/>
    <p:sldId id="261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ndela Weel" userId="S::w.weel@po-zk.nl::cc767300-d7fc-4470-a772-c7d08dbbcfa0" providerId="AD" clId="Web-{D830CEC4-94F2-41EE-99EC-359AA747BDC2}"/>
    <pc:docChg chg="modSld">
      <pc:chgData name="Wendela Weel" userId="S::w.weel@po-zk.nl::cc767300-d7fc-4470-a772-c7d08dbbcfa0" providerId="AD" clId="Web-{D830CEC4-94F2-41EE-99EC-359AA747BDC2}" dt="2018-10-04T15:47:36.824" v="164" actId="20577"/>
      <pc:docMkLst>
        <pc:docMk/>
      </pc:docMkLst>
      <pc:sldChg chg="modSp">
        <pc:chgData name="Wendela Weel" userId="S::w.weel@po-zk.nl::cc767300-d7fc-4470-a772-c7d08dbbcfa0" providerId="AD" clId="Web-{D830CEC4-94F2-41EE-99EC-359AA747BDC2}" dt="2018-10-04T15:47:36.824" v="163" actId="20577"/>
        <pc:sldMkLst>
          <pc:docMk/>
          <pc:sldMk cId="2617414900" sldId="261"/>
        </pc:sldMkLst>
        <pc:spChg chg="mod">
          <ac:chgData name="Wendela Weel" userId="S::w.weel@po-zk.nl::cc767300-d7fc-4470-a772-c7d08dbbcfa0" providerId="AD" clId="Web-{D830CEC4-94F2-41EE-99EC-359AA747BDC2}" dt="2018-10-04T15:47:36.824" v="163" actId="20577"/>
          <ac:spMkLst>
            <pc:docMk/>
            <pc:sldMk cId="2617414900" sldId="261"/>
            <ac:spMk id="3" creationId="{00000000-0000-0000-0000-000000000000}"/>
          </ac:spMkLst>
        </pc:spChg>
      </pc:sldChg>
      <pc:sldChg chg="modSp">
        <pc:chgData name="Wendela Weel" userId="S::w.weel@po-zk.nl::cc767300-d7fc-4470-a772-c7d08dbbcfa0" providerId="AD" clId="Web-{D830CEC4-94F2-41EE-99EC-359AA747BDC2}" dt="2018-10-04T15:46:45.074" v="112" actId="20577"/>
        <pc:sldMkLst>
          <pc:docMk/>
          <pc:sldMk cId="2182659580" sldId="264"/>
        </pc:sldMkLst>
        <pc:spChg chg="mod">
          <ac:chgData name="Wendela Weel" userId="S::w.weel@po-zk.nl::cc767300-d7fc-4470-a772-c7d08dbbcfa0" providerId="AD" clId="Web-{D830CEC4-94F2-41EE-99EC-359AA747BDC2}" dt="2018-10-04T15:46:45.074" v="112" actId="20577"/>
          <ac:spMkLst>
            <pc:docMk/>
            <pc:sldMk cId="2182659580" sldId="264"/>
            <ac:spMk id="2" creationId="{6351EA9B-1132-473F-8D22-C92F2C94F1A8}"/>
          </ac:spMkLst>
        </pc:spChg>
        <pc:spChg chg="mod">
          <ac:chgData name="Wendela Weel" userId="S::w.weel@po-zk.nl::cc767300-d7fc-4470-a772-c7d08dbbcfa0" providerId="AD" clId="Web-{D830CEC4-94F2-41EE-99EC-359AA747BDC2}" dt="2018-10-04T15:46:41.402" v="110" actId="20577"/>
          <ac:spMkLst>
            <pc:docMk/>
            <pc:sldMk cId="2182659580" sldId="264"/>
            <ac:spMk id="3" creationId="{63D3DB6D-4CB3-4F15-8E29-3CDB165C832E}"/>
          </ac:spMkLst>
        </pc:spChg>
      </pc:sldChg>
    </pc:docChg>
  </pc:docChgLst>
  <pc:docChgLst>
    <pc:chgData name="Wendela Weel" userId="S::w.weel@po-zk.nl::cc767300-d7fc-4470-a772-c7d08dbbcfa0" providerId="AD" clId="Web-{81F0F9EC-EDC7-481C-A1D7-A425A5B415D1}"/>
    <pc:docChg chg="addSld delSld modSld sldOrd">
      <pc:chgData name="Wendela Weel" userId="S::w.weel@po-zk.nl::cc767300-d7fc-4470-a772-c7d08dbbcfa0" providerId="AD" clId="Web-{81F0F9EC-EDC7-481C-A1D7-A425A5B415D1}" dt="2018-10-02T10:48:35.166" v="541"/>
      <pc:docMkLst>
        <pc:docMk/>
      </pc:docMkLst>
      <pc:sldChg chg="modSp">
        <pc:chgData name="Wendela Weel" userId="S::w.weel@po-zk.nl::cc767300-d7fc-4470-a772-c7d08dbbcfa0" providerId="AD" clId="Web-{81F0F9EC-EDC7-481C-A1D7-A425A5B415D1}" dt="2018-10-02T10:38:29.850" v="136" actId="20577"/>
        <pc:sldMkLst>
          <pc:docMk/>
          <pc:sldMk cId="3809362206" sldId="257"/>
        </pc:sldMkLst>
        <pc:spChg chg="mod">
          <ac:chgData name="Wendela Weel" userId="S::w.weel@po-zk.nl::cc767300-d7fc-4470-a772-c7d08dbbcfa0" providerId="AD" clId="Web-{81F0F9EC-EDC7-481C-A1D7-A425A5B415D1}" dt="2018-10-02T10:38:29.850" v="136" actId="20577"/>
          <ac:spMkLst>
            <pc:docMk/>
            <pc:sldMk cId="3809362206" sldId="257"/>
            <ac:spMk id="3" creationId="{00000000-0000-0000-0000-000000000000}"/>
          </ac:spMkLst>
        </pc:spChg>
      </pc:sldChg>
      <pc:sldChg chg="del">
        <pc:chgData name="Wendela Weel" userId="S::w.weel@po-zk.nl::cc767300-d7fc-4470-a772-c7d08dbbcfa0" providerId="AD" clId="Web-{81F0F9EC-EDC7-481C-A1D7-A425A5B415D1}" dt="2018-10-02T10:46:26.665" v="525"/>
        <pc:sldMkLst>
          <pc:docMk/>
          <pc:sldMk cId="4088138360" sldId="259"/>
        </pc:sldMkLst>
      </pc:sldChg>
      <pc:sldChg chg="modSp">
        <pc:chgData name="Wendela Weel" userId="S::w.weel@po-zk.nl::cc767300-d7fc-4470-a772-c7d08dbbcfa0" providerId="AD" clId="Web-{81F0F9EC-EDC7-481C-A1D7-A425A5B415D1}" dt="2018-10-02T09:52:50.180" v="85" actId="20577"/>
        <pc:sldMkLst>
          <pc:docMk/>
          <pc:sldMk cId="2617414900" sldId="261"/>
        </pc:sldMkLst>
        <pc:spChg chg="mod">
          <ac:chgData name="Wendela Weel" userId="S::w.weel@po-zk.nl::cc767300-d7fc-4470-a772-c7d08dbbcfa0" providerId="AD" clId="Web-{81F0F9EC-EDC7-481C-A1D7-A425A5B415D1}" dt="2018-10-02T09:52:50.180" v="85" actId="20577"/>
          <ac:spMkLst>
            <pc:docMk/>
            <pc:sldMk cId="2617414900" sldId="261"/>
            <ac:spMk id="3" creationId="{00000000-0000-0000-0000-000000000000}"/>
          </ac:spMkLst>
        </pc:spChg>
      </pc:sldChg>
      <pc:sldChg chg="modSp new ord">
        <pc:chgData name="Wendela Weel" userId="S::w.weel@po-zk.nl::cc767300-d7fc-4470-a772-c7d08dbbcfa0" providerId="AD" clId="Web-{81F0F9EC-EDC7-481C-A1D7-A425A5B415D1}" dt="2018-10-02T10:47:40.353" v="530" actId="20577"/>
        <pc:sldMkLst>
          <pc:docMk/>
          <pc:sldMk cId="2257768878" sldId="262"/>
        </pc:sldMkLst>
        <pc:spChg chg="mod">
          <ac:chgData name="Wendela Weel" userId="S::w.weel@po-zk.nl::cc767300-d7fc-4470-a772-c7d08dbbcfa0" providerId="AD" clId="Web-{81F0F9EC-EDC7-481C-A1D7-A425A5B415D1}" dt="2018-10-02T10:41:18.897" v="256" actId="20577"/>
          <ac:spMkLst>
            <pc:docMk/>
            <pc:sldMk cId="2257768878" sldId="262"/>
            <ac:spMk id="2" creationId="{B08042DD-F20C-42D5-810F-4151771FE3BD}"/>
          </ac:spMkLst>
        </pc:spChg>
        <pc:spChg chg="mod">
          <ac:chgData name="Wendela Weel" userId="S::w.weel@po-zk.nl::cc767300-d7fc-4470-a772-c7d08dbbcfa0" providerId="AD" clId="Web-{81F0F9EC-EDC7-481C-A1D7-A425A5B415D1}" dt="2018-10-02T10:47:40.353" v="530" actId="20577"/>
          <ac:spMkLst>
            <pc:docMk/>
            <pc:sldMk cId="2257768878" sldId="262"/>
            <ac:spMk id="3" creationId="{23BA6F90-4CD5-4519-95FD-760C48037DB7}"/>
          </ac:spMkLst>
        </pc:spChg>
      </pc:sldChg>
      <pc:sldChg chg="addSp delSp modSp new">
        <pc:chgData name="Wendela Weel" userId="S::w.weel@po-zk.nl::cc767300-d7fc-4470-a772-c7d08dbbcfa0" providerId="AD" clId="Web-{81F0F9EC-EDC7-481C-A1D7-A425A5B415D1}" dt="2018-10-02T10:40:41.163" v="252" actId="20577"/>
        <pc:sldMkLst>
          <pc:docMk/>
          <pc:sldMk cId="3389229630" sldId="263"/>
        </pc:sldMkLst>
        <pc:spChg chg="mod">
          <ac:chgData name="Wendela Weel" userId="S::w.weel@po-zk.nl::cc767300-d7fc-4470-a772-c7d08dbbcfa0" providerId="AD" clId="Web-{81F0F9EC-EDC7-481C-A1D7-A425A5B415D1}" dt="2018-10-02T10:40:17.053" v="249" actId="20577"/>
          <ac:spMkLst>
            <pc:docMk/>
            <pc:sldMk cId="3389229630" sldId="263"/>
            <ac:spMk id="2" creationId="{85D3C8D0-D7D6-45E9-996A-1A89E234532B}"/>
          </ac:spMkLst>
        </pc:spChg>
        <pc:spChg chg="add del mod">
          <ac:chgData name="Wendela Weel" userId="S::w.weel@po-zk.nl::cc767300-d7fc-4470-a772-c7d08dbbcfa0" providerId="AD" clId="Web-{81F0F9EC-EDC7-481C-A1D7-A425A5B415D1}" dt="2018-10-02T10:40:41.163" v="252" actId="20577"/>
          <ac:spMkLst>
            <pc:docMk/>
            <pc:sldMk cId="3389229630" sldId="263"/>
            <ac:spMk id="3" creationId="{734D3F8E-4CE2-4EBB-BD96-019F4381B5F0}"/>
          </ac:spMkLst>
        </pc:spChg>
        <pc:spChg chg="add del mod">
          <ac:chgData name="Wendela Weel" userId="S::w.weel@po-zk.nl::cc767300-d7fc-4470-a772-c7d08dbbcfa0" providerId="AD" clId="Web-{81F0F9EC-EDC7-481C-A1D7-A425A5B415D1}" dt="2018-10-02T10:39:54.569" v="241"/>
          <ac:spMkLst>
            <pc:docMk/>
            <pc:sldMk cId="3389229630" sldId="263"/>
            <ac:spMk id="5" creationId="{132356DC-4FAE-4623-82FB-1DE28006282E}"/>
          </ac:spMkLst>
        </pc:spChg>
      </pc:sldChg>
      <pc:sldChg chg="modSp new">
        <pc:chgData name="Wendela Weel" userId="S::w.weel@po-zk.nl::cc767300-d7fc-4470-a772-c7d08dbbcfa0" providerId="AD" clId="Web-{81F0F9EC-EDC7-481C-A1D7-A425A5B415D1}" dt="2018-10-02T10:46:26.602" v="523" actId="20577"/>
        <pc:sldMkLst>
          <pc:docMk/>
          <pc:sldMk cId="2182659580" sldId="264"/>
        </pc:sldMkLst>
        <pc:spChg chg="mod">
          <ac:chgData name="Wendela Weel" userId="S::w.weel@po-zk.nl::cc767300-d7fc-4470-a772-c7d08dbbcfa0" providerId="AD" clId="Web-{81F0F9EC-EDC7-481C-A1D7-A425A5B415D1}" dt="2018-10-02T10:45:28.102" v="446" actId="20577"/>
          <ac:spMkLst>
            <pc:docMk/>
            <pc:sldMk cId="2182659580" sldId="264"/>
            <ac:spMk id="2" creationId="{6351EA9B-1132-473F-8D22-C92F2C94F1A8}"/>
          </ac:spMkLst>
        </pc:spChg>
        <pc:spChg chg="mod">
          <ac:chgData name="Wendela Weel" userId="S::w.weel@po-zk.nl::cc767300-d7fc-4470-a772-c7d08dbbcfa0" providerId="AD" clId="Web-{81F0F9EC-EDC7-481C-A1D7-A425A5B415D1}" dt="2018-10-02T10:46:26.602" v="523" actId="20577"/>
          <ac:spMkLst>
            <pc:docMk/>
            <pc:sldMk cId="2182659580" sldId="264"/>
            <ac:spMk id="3" creationId="{63D3DB6D-4CB3-4F15-8E29-3CDB165C832E}"/>
          </ac:spMkLst>
        </pc:spChg>
      </pc:sldChg>
      <pc:sldChg chg="addSp delSp modSp new">
        <pc:chgData name="Wendela Weel" userId="S::w.weel@po-zk.nl::cc767300-d7fc-4470-a772-c7d08dbbcfa0" providerId="AD" clId="Web-{81F0F9EC-EDC7-481C-A1D7-A425A5B415D1}" dt="2018-10-02T10:48:35.166" v="541"/>
        <pc:sldMkLst>
          <pc:docMk/>
          <pc:sldMk cId="2965356809" sldId="265"/>
        </pc:sldMkLst>
        <pc:spChg chg="del">
          <ac:chgData name="Wendela Weel" userId="S::w.weel@po-zk.nl::cc767300-d7fc-4470-a772-c7d08dbbcfa0" providerId="AD" clId="Web-{81F0F9EC-EDC7-481C-A1D7-A425A5B415D1}" dt="2018-10-02T10:47:52.510" v="534"/>
          <ac:spMkLst>
            <pc:docMk/>
            <pc:sldMk cId="2965356809" sldId="265"/>
            <ac:spMk id="2" creationId="{40B723F7-ED43-473A-AF26-48278F35BD76}"/>
          </ac:spMkLst>
        </pc:spChg>
        <pc:spChg chg="del">
          <ac:chgData name="Wendela Weel" userId="S::w.weel@po-zk.nl::cc767300-d7fc-4470-a772-c7d08dbbcfa0" providerId="AD" clId="Web-{81F0F9EC-EDC7-481C-A1D7-A425A5B415D1}" dt="2018-10-02T10:47:49.682" v="533"/>
          <ac:spMkLst>
            <pc:docMk/>
            <pc:sldMk cId="2965356809" sldId="265"/>
            <ac:spMk id="3" creationId="{6A25C4F5-CB7C-438C-911C-77284381F8A0}"/>
          </ac:spMkLst>
        </pc:spChg>
        <pc:spChg chg="add del mod">
          <ac:chgData name="Wendela Weel" userId="S::w.weel@po-zk.nl::cc767300-d7fc-4470-a772-c7d08dbbcfa0" providerId="AD" clId="Web-{81F0F9EC-EDC7-481C-A1D7-A425A5B415D1}" dt="2018-10-02T10:48:16.478" v="538"/>
          <ac:spMkLst>
            <pc:docMk/>
            <pc:sldMk cId="2965356809" sldId="265"/>
            <ac:spMk id="4" creationId="{4DEB5051-A4F5-4132-98EC-A8239B63EF6F}"/>
          </ac:spMkLst>
        </pc:spChg>
        <pc:spChg chg="add del mod">
          <ac:chgData name="Wendela Weel" userId="S::w.weel@po-zk.nl::cc767300-d7fc-4470-a772-c7d08dbbcfa0" providerId="AD" clId="Web-{81F0F9EC-EDC7-481C-A1D7-A425A5B415D1}" dt="2018-10-02T10:48:35.166" v="541"/>
          <ac:spMkLst>
            <pc:docMk/>
            <pc:sldMk cId="2965356809" sldId="265"/>
            <ac:spMk id="5" creationId="{71CA57A7-004C-456F-BBA1-B5C0556AD38C}"/>
          </ac:spMkLst>
        </pc:spChg>
      </pc:sldChg>
    </pc:docChg>
  </pc:docChgLst>
  <pc:docChgLst>
    <pc:chgData name="Wendela Weel" userId="S::w.weel@po-zk.nl::cc767300-d7fc-4470-a772-c7d08dbbcfa0" providerId="AD" clId="Web-{86F756B9-F026-4E7E-82AF-2B6D5D2DC2BF}"/>
    <pc:docChg chg="modSld">
      <pc:chgData name="Wendela Weel" userId="S::w.weel@po-zk.nl::cc767300-d7fc-4470-a772-c7d08dbbcfa0" providerId="AD" clId="Web-{86F756B9-F026-4E7E-82AF-2B6D5D2DC2BF}" dt="2018-10-04T07:47:08.813" v="2" actId="20577"/>
      <pc:docMkLst>
        <pc:docMk/>
      </pc:docMkLst>
      <pc:sldChg chg="modSp">
        <pc:chgData name="Wendela Weel" userId="S::w.weel@po-zk.nl::cc767300-d7fc-4470-a772-c7d08dbbcfa0" providerId="AD" clId="Web-{86F756B9-F026-4E7E-82AF-2B6D5D2DC2BF}" dt="2018-10-04T07:46:36.531" v="0" actId="20577"/>
        <pc:sldMkLst>
          <pc:docMk/>
          <pc:sldMk cId="2617414900" sldId="261"/>
        </pc:sldMkLst>
        <pc:spChg chg="mod">
          <ac:chgData name="Wendela Weel" userId="S::w.weel@po-zk.nl::cc767300-d7fc-4470-a772-c7d08dbbcfa0" providerId="AD" clId="Web-{86F756B9-F026-4E7E-82AF-2B6D5D2DC2BF}" dt="2018-10-04T07:46:36.531" v="0" actId="20577"/>
          <ac:spMkLst>
            <pc:docMk/>
            <pc:sldMk cId="2617414900" sldId="261"/>
            <ac:spMk id="3" creationId="{00000000-0000-0000-0000-000000000000}"/>
          </ac:spMkLst>
        </pc:spChg>
      </pc:sldChg>
    </pc:docChg>
  </pc:docChgLst>
  <pc:docChgLst>
    <pc:chgData name="Wendela Weel" userId="S::w.weel@po-zk.nl::cc767300-d7fc-4470-a772-c7d08dbbcfa0" providerId="AD" clId="Web-{C7F709F0-8B71-44D4-83FD-6A5C87C003A9}"/>
    <pc:docChg chg="modSld">
      <pc:chgData name="Wendela Weel" userId="S::w.weel@po-zk.nl::cc767300-d7fc-4470-a772-c7d08dbbcfa0" providerId="AD" clId="Web-{C7F709F0-8B71-44D4-83FD-6A5C87C003A9}" dt="2018-10-02T18:45:04.103" v="2"/>
      <pc:docMkLst>
        <pc:docMk/>
      </pc:docMkLst>
      <pc:sldChg chg="delSp delAnim">
        <pc:chgData name="Wendela Weel" userId="S::w.weel@po-zk.nl::cc767300-d7fc-4470-a772-c7d08dbbcfa0" providerId="AD" clId="Web-{C7F709F0-8B71-44D4-83FD-6A5C87C003A9}" dt="2018-10-02T18:45:04.103" v="2"/>
        <pc:sldMkLst>
          <pc:docMk/>
          <pc:sldMk cId="1956373613" sldId="256"/>
        </pc:sldMkLst>
        <pc:spChg chg="del">
          <ac:chgData name="Wendela Weel" userId="S::w.weel@po-zk.nl::cc767300-d7fc-4470-a772-c7d08dbbcfa0" providerId="AD" clId="Web-{C7F709F0-8B71-44D4-83FD-6A5C87C003A9}" dt="2018-10-02T18:45:02.213" v="1"/>
          <ac:spMkLst>
            <pc:docMk/>
            <pc:sldMk cId="1956373613" sldId="256"/>
            <ac:spMk id="2" creationId="{00000000-0000-0000-0000-000000000000}"/>
          </ac:spMkLst>
        </pc:spChg>
        <pc:spChg chg="del">
          <ac:chgData name="Wendela Weel" userId="S::w.weel@po-zk.nl::cc767300-d7fc-4470-a772-c7d08dbbcfa0" providerId="AD" clId="Web-{C7F709F0-8B71-44D4-83FD-6A5C87C003A9}" dt="2018-10-02T18:45:04.103" v="2"/>
          <ac:spMkLst>
            <pc:docMk/>
            <pc:sldMk cId="1956373613" sldId="256"/>
            <ac:spMk id="3" creationId="{00000000-0000-0000-0000-000000000000}"/>
          </ac:spMkLst>
        </pc:spChg>
        <pc:picChg chg="del">
          <ac:chgData name="Wendela Weel" userId="S::w.weel@po-zk.nl::cc767300-d7fc-4470-a772-c7d08dbbcfa0" providerId="AD" clId="Web-{C7F709F0-8B71-44D4-83FD-6A5C87C003A9}" dt="2018-10-02T18:44:57.291" v="0"/>
          <ac:picMkLst>
            <pc:docMk/>
            <pc:sldMk cId="1956373613" sldId="256"/>
            <ac:picMk id="4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BD2EB-786A-4143-9EFD-2D31E56F6376}" type="datetimeFigureOut">
              <a:rPr lang="nl-NL" smtClean="0"/>
              <a:t>5-10-2018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72A1-93C0-4CAE-8695-A70E91C0FC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3202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BD2EB-786A-4143-9EFD-2D31E56F6376}" type="datetimeFigureOut">
              <a:rPr lang="nl-NL" smtClean="0"/>
              <a:t>5-10-2018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72A1-93C0-4CAE-8695-A70E91C0FC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3566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BD2EB-786A-4143-9EFD-2D31E56F6376}" type="datetimeFigureOut">
              <a:rPr lang="nl-NL" smtClean="0"/>
              <a:t>5-10-2018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72A1-93C0-4CAE-8695-A70E91C0FC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5009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BD2EB-786A-4143-9EFD-2D31E56F6376}" type="datetimeFigureOut">
              <a:rPr lang="nl-NL" smtClean="0"/>
              <a:t>5-10-2018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72A1-93C0-4CAE-8695-A70E91C0FC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8172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BD2EB-786A-4143-9EFD-2D31E56F6376}" type="datetimeFigureOut">
              <a:rPr lang="nl-NL" smtClean="0"/>
              <a:t>5-10-2018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72A1-93C0-4CAE-8695-A70E91C0FC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2649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BD2EB-786A-4143-9EFD-2D31E56F6376}" type="datetimeFigureOut">
              <a:rPr lang="nl-NL" smtClean="0"/>
              <a:t>5-10-2018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72A1-93C0-4CAE-8695-A70E91C0FC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436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BD2EB-786A-4143-9EFD-2D31E56F6376}" type="datetimeFigureOut">
              <a:rPr lang="nl-NL" smtClean="0"/>
              <a:t>5-10-2018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72A1-93C0-4CAE-8695-A70E91C0FC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0991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BD2EB-786A-4143-9EFD-2D31E56F6376}" type="datetimeFigureOut">
              <a:rPr lang="nl-NL" smtClean="0"/>
              <a:t>5-10-2018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72A1-93C0-4CAE-8695-A70E91C0FC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2406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BD2EB-786A-4143-9EFD-2D31E56F6376}" type="datetimeFigureOut">
              <a:rPr lang="nl-NL" smtClean="0"/>
              <a:t>5-10-2018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72A1-93C0-4CAE-8695-A70E91C0FC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551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BD2EB-786A-4143-9EFD-2D31E56F6376}" type="datetimeFigureOut">
              <a:rPr lang="nl-NL" smtClean="0"/>
              <a:t>5-10-2018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72A1-93C0-4CAE-8695-A70E91C0FC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0731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BD2EB-786A-4143-9EFD-2D31E56F6376}" type="datetimeFigureOut">
              <a:rPr lang="nl-NL" smtClean="0"/>
              <a:t>5-10-2018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72A1-93C0-4CAE-8695-A70E91C0FC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5819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BD2EB-786A-4143-9EFD-2D31E56F6376}" type="datetimeFigureOut">
              <a:rPr lang="nl-NL" smtClean="0"/>
              <a:t>5-10-2018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72A1-93C0-4CAE-8695-A70E91C0FC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6249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kennemerland.nl/downloads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b="1" dirty="0"/>
              <a:t>OPP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i="1" dirty="0"/>
              <a:t>Hoe kun je taal geven aan </a:t>
            </a:r>
            <a:r>
              <a:rPr lang="nl-NL" i="1"/>
              <a:t>gedragsinterventies</a:t>
            </a:r>
            <a:r>
              <a:rPr lang="nl-NL" i="1" dirty="0"/>
              <a:t>?</a:t>
            </a:r>
          </a:p>
          <a:p>
            <a:endParaRPr lang="nl-NL" i="1" dirty="0">
              <a:cs typeface="Calibri"/>
            </a:endParaRPr>
          </a:p>
          <a:p>
            <a:r>
              <a:rPr lang="nl-NL" i="1">
                <a:cs typeface="Calibri"/>
              </a:rPr>
              <a:t>Wendela Weel SWV Zuid Kennemerland PO</a:t>
            </a:r>
            <a:endParaRPr lang="nl-NL" i="1" dirty="0">
              <a:cs typeface="Calibri"/>
            </a:endParaRPr>
          </a:p>
          <a:p>
            <a:endParaRPr lang="nl-NL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9362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FF0000"/>
                </a:solidFill>
              </a:rPr>
              <a:t>Belangrijk om te weten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Wat doe je als leerkracht tussen de regels door waardoor het een leerling lukt? Gebruik schoolse vaardigheden lijst</a:t>
            </a:r>
            <a:r>
              <a:rPr lang="nl-NL" dirty="0">
                <a:cs typeface="Calibri"/>
              </a:rPr>
              <a:t> om te zien waar je op inzet als leerkracht</a:t>
            </a:r>
            <a:r>
              <a:rPr lang="nl-NL">
                <a:cs typeface="Calibri"/>
              </a:rPr>
              <a:t>/ observaties/turflijsten</a:t>
            </a:r>
            <a:endParaRPr lang="nl-NL" dirty="0"/>
          </a:p>
          <a:p>
            <a:r>
              <a:rPr lang="nl-NL" dirty="0"/>
              <a:t>Zo helder mogelijk omschrijven (wat, waar, hoe, wie?), geen ellenlange verhalen maar kort en bondig.</a:t>
            </a:r>
          </a:p>
          <a:p>
            <a:r>
              <a:rPr lang="nl-NL" dirty="0"/>
              <a:t>Heb het over ondersteuningsbehoefte</a:t>
            </a:r>
            <a:r>
              <a:rPr lang="nl-NL" dirty="0">
                <a:cs typeface="Calibri"/>
              </a:rPr>
              <a:t>, de manier waarop je het hebt gedaan. </a:t>
            </a:r>
          </a:p>
          <a:p>
            <a:endParaRPr lang="nl-NL" dirty="0">
              <a:cs typeface="Calibri"/>
            </a:endParaRP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17414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WAT NOU PASSEND ONDERWIJS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9484" y="360658"/>
            <a:ext cx="10340334" cy="5816306"/>
          </a:xfrm>
        </p:spPr>
      </p:pic>
    </p:spTree>
    <p:extLst>
      <p:ext uri="{BB962C8B-B14F-4D97-AF65-F5344CB8AC3E}">
        <p14:creationId xmlns:p14="http://schemas.microsoft.com/office/powerpoint/2010/main" val="359440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jl-rechts 4"/>
          <p:cNvSpPr/>
          <p:nvPr/>
        </p:nvSpPr>
        <p:spPr>
          <a:xfrm>
            <a:off x="114106" y="3339162"/>
            <a:ext cx="563418" cy="34160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Pijl-rechts 5"/>
          <p:cNvSpPr/>
          <p:nvPr/>
        </p:nvSpPr>
        <p:spPr>
          <a:xfrm>
            <a:off x="114106" y="4775200"/>
            <a:ext cx="563418" cy="36945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306" y="-3077225"/>
            <a:ext cx="11665415" cy="908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373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Roep eens wat doen jullie allemaal?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98" y="2457449"/>
            <a:ext cx="1943100" cy="19431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4442" y="3955473"/>
            <a:ext cx="1876425" cy="24384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8258" y="3893560"/>
            <a:ext cx="1781175" cy="256222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9750" y="4354369"/>
            <a:ext cx="3114675" cy="146685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1317" y="1513393"/>
            <a:ext cx="1743075" cy="261937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81300" y="1353848"/>
            <a:ext cx="1943100" cy="1438275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41792" y="1412298"/>
            <a:ext cx="1800225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707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D3C8D0-D7D6-45E9-996A-1A89E2345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cs typeface="Calibri Light"/>
              </a:rPr>
              <a:t>Wat doe je nog meer.... de volgende laag!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34D3F8E-4CE2-4EBB-BD96-019F4381B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>
                <a:cs typeface="Calibri"/>
              </a:rPr>
              <a:t>Eerste waar je aan denkt is wat je ziet</a:t>
            </a:r>
          </a:p>
          <a:p>
            <a:endParaRPr lang="nl-NL" dirty="0">
              <a:cs typeface="Calibri"/>
            </a:endParaRPr>
          </a:p>
          <a:p>
            <a:r>
              <a:rPr lang="nl-NL" dirty="0">
                <a:cs typeface="Calibri"/>
              </a:rPr>
              <a:t>Belangrijker:</a:t>
            </a:r>
          </a:p>
          <a:p>
            <a:pPr marL="0" indent="0">
              <a:buNone/>
            </a:pPr>
            <a:r>
              <a:rPr lang="nl-NL" dirty="0">
                <a:cs typeface="Calibri"/>
              </a:rPr>
              <a:t>Wat doe je tussen de regels door? Welke </a:t>
            </a:r>
            <a:r>
              <a:rPr lang="nl-NL">
                <a:cs typeface="Calibri"/>
              </a:rPr>
              <a:t>ongeschreven aanpakken </a:t>
            </a:r>
            <a:r>
              <a:rPr lang="nl-NL" dirty="0">
                <a:cs typeface="Calibri"/>
              </a:rPr>
              <a:t>hanteer jij?</a:t>
            </a:r>
          </a:p>
          <a:p>
            <a:pPr marL="0" indent="0">
              <a:buNone/>
            </a:pPr>
            <a:endParaRPr lang="nl-NL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9229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8042DD-F20C-42D5-810F-4151771FE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cs typeface="Calibri Light"/>
              </a:rPr>
              <a:t>Schoolse vaardigheden</a:t>
            </a:r>
            <a:endParaRPr lang="nl-NL" b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3BA6F90-4CD5-4519-95FD-760C48037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nl-NL">
                <a:cs typeface="Calibri"/>
              </a:rPr>
              <a:t>Te vinden op </a:t>
            </a:r>
            <a:r>
              <a:rPr lang="nl-NL" dirty="0">
                <a:cs typeface="Calibri"/>
                <a:hlinkClick r:id="rId2"/>
              </a:rPr>
              <a:t>http://www.samenwerkingsverband-zuid-kennemerland.nl/downloads/</a:t>
            </a:r>
            <a:r>
              <a:rPr lang="nl-NL" dirty="0">
                <a:cs typeface="Calibri"/>
              </a:rPr>
              <a:t> </a:t>
            </a:r>
            <a:endParaRPr lang="nl-NL">
              <a:cs typeface="Calibri"/>
            </a:endParaRPr>
          </a:p>
          <a:p>
            <a:endParaRPr lang="nl-NL" dirty="0">
              <a:cs typeface="Calibri"/>
            </a:endParaRPr>
          </a:p>
          <a:p>
            <a:r>
              <a:rPr lang="nl-NL">
                <a:cs typeface="Calibri"/>
              </a:rPr>
              <a:t>Hoe kom je zelf aan de informatie?</a:t>
            </a:r>
            <a:r>
              <a:rPr lang="nl-NL" dirty="0">
                <a:cs typeface="Calibri"/>
              </a:rPr>
              <a:t/>
            </a:r>
            <a:br>
              <a:rPr lang="nl-NL" dirty="0">
                <a:cs typeface="Calibri"/>
              </a:rPr>
            </a:br>
            <a:r>
              <a:rPr lang="nl-NL">
                <a:cs typeface="Calibri"/>
              </a:rPr>
              <a:t>- laat je observeren!</a:t>
            </a:r>
            <a:r>
              <a:rPr lang="nl-NL" dirty="0">
                <a:cs typeface="Calibri"/>
              </a:rPr>
              <a:t/>
            </a:r>
            <a:br>
              <a:rPr lang="nl-NL" dirty="0">
                <a:cs typeface="Calibri"/>
              </a:rPr>
            </a:br>
            <a:r>
              <a:rPr lang="nl-NL">
                <a:cs typeface="Calibri"/>
              </a:rPr>
              <a:t>- vul de schoolse-vaardigheden lijst in (ook ouders) kijk en bespreek deze met de leerling. Waar liggen de uitdagingen?</a:t>
            </a:r>
          </a:p>
          <a:p>
            <a:endParaRPr lang="nl-NL" dirty="0">
              <a:cs typeface="Calibri"/>
            </a:endParaRPr>
          </a:p>
          <a:p>
            <a:r>
              <a:rPr lang="nl-NL">
                <a:cs typeface="Calibri"/>
              </a:rPr>
              <a:t>Deze punten zijn belangrijk voor een OPP! Daar hebben de docenten iets aan!</a:t>
            </a:r>
            <a:endParaRPr lang="nl-NL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7768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81" y="932873"/>
            <a:ext cx="10574929" cy="474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356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71" y="1330037"/>
            <a:ext cx="9801224" cy="407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327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51EA9B-1132-473F-8D22-C92F2C94F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>
                <a:cs typeface="Calibri Light"/>
              </a:rPr>
              <a:t>Welke vaardigheden zijn helpend voor leerlingen om zich staande te houden in het VO</a:t>
            </a:r>
            <a:endParaRPr lang="nl-NL" b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3D3DB6D-4CB3-4F15-8E29-3CDB165C8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>
                <a:cs typeface="Calibri"/>
              </a:rPr>
              <a:t>Kunnen met omgaan autoriteit</a:t>
            </a:r>
          </a:p>
          <a:p>
            <a:r>
              <a:rPr lang="nl-NL" dirty="0">
                <a:cs typeface="Calibri"/>
              </a:rPr>
              <a:t>Kunnen met omgaan leeftijdsgenoten</a:t>
            </a:r>
          </a:p>
          <a:p>
            <a:r>
              <a:rPr lang="nl-NL" dirty="0">
                <a:cs typeface="Calibri"/>
              </a:rPr>
              <a:t>Voldoende zelfreflectie </a:t>
            </a:r>
          </a:p>
          <a:p>
            <a:r>
              <a:rPr lang="nl-NL" dirty="0">
                <a:cs typeface="Calibri"/>
              </a:rPr>
              <a:t>Emotie-regulatie</a:t>
            </a:r>
          </a:p>
          <a:p>
            <a:endParaRPr lang="nl-NL" dirty="0">
              <a:cs typeface="Calibri"/>
            </a:endParaRPr>
          </a:p>
          <a:p>
            <a:endParaRPr lang="nl-NL" sz="4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265958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4E19DF99D5BA48B5BD505AACE81F69" ma:contentTypeVersion="7" ma:contentTypeDescription="Een nieuw document maken." ma:contentTypeScope="" ma:versionID="856ca6a3d5cc6079ec02b61c1d48d363">
  <xsd:schema xmlns:xsd="http://www.w3.org/2001/XMLSchema" xmlns:xs="http://www.w3.org/2001/XMLSchema" xmlns:p="http://schemas.microsoft.com/office/2006/metadata/properties" xmlns:ns2="fb24a2f8-7517-4e25-99bc-95bc5c191400" xmlns:ns3="da44462c-6109-4082-8cc7-5e4494b0a174" targetNamespace="http://schemas.microsoft.com/office/2006/metadata/properties" ma:root="true" ma:fieldsID="99cc745cfeb58e45b5b2541746022652" ns2:_="" ns3:_="">
    <xsd:import namespace="fb24a2f8-7517-4e25-99bc-95bc5c191400"/>
    <xsd:import namespace="da44462c-6109-4082-8cc7-5e4494b0a1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24a2f8-7517-4e25-99bc-95bc5c1914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44462c-6109-4082-8cc7-5e4494b0a17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179ED87-8C5B-449F-B3DE-C7A03B250E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24a2f8-7517-4e25-99bc-95bc5c191400"/>
    <ds:schemaRef ds:uri="da44462c-6109-4082-8cc7-5e4494b0a1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5D0B5F6-2C41-4F09-AAA5-542A9F1F26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AE5DE55-EA1D-4BFC-9DBF-FC581619239F}">
  <ds:schemaRefs>
    <ds:schemaRef ds:uri="http://schemas.microsoft.com/office/2006/metadata/properties"/>
    <ds:schemaRef ds:uri="fb24a2f8-7517-4e25-99bc-95bc5c191400"/>
    <ds:schemaRef ds:uri="da44462c-6109-4082-8cc7-5e4494b0a174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1482</TotalTime>
  <Words>154</Words>
  <Application>Microsoft Office PowerPoint</Application>
  <PresentationFormat>Breedbeeld</PresentationFormat>
  <Paragraphs>26</Paragraphs>
  <Slides>10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Kantoorthema</vt:lpstr>
      <vt:lpstr>OPP</vt:lpstr>
      <vt:lpstr>PowerPoint-presentatie</vt:lpstr>
      <vt:lpstr>PowerPoint-presentatie</vt:lpstr>
      <vt:lpstr>Roep eens wat doen jullie allemaal?</vt:lpstr>
      <vt:lpstr>Wat doe je nog meer.... de volgende laag!</vt:lpstr>
      <vt:lpstr>Schoolse vaardigheden</vt:lpstr>
      <vt:lpstr>PowerPoint-presentatie</vt:lpstr>
      <vt:lpstr>PowerPoint-presentatie</vt:lpstr>
      <vt:lpstr>Welke vaardigheden zijn helpend voor leerlingen om zich staande te houden in het VO</vt:lpstr>
      <vt:lpstr>Belangrijk om te weten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Wendela Weel</dc:creator>
  <cp:lastModifiedBy>Marije de Wit</cp:lastModifiedBy>
  <cp:revision>152</cp:revision>
  <dcterms:created xsi:type="dcterms:W3CDTF">2018-09-10T09:23:38Z</dcterms:created>
  <dcterms:modified xsi:type="dcterms:W3CDTF">2018-10-05T10:52:58Z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0x010100134E19DF99D5BA48B5BD505AACE81F69</vt:lpwstr>
  </property>
</Properties>
</file>